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13cce714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13cce714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13cce714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13cce714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13cce714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13cce714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13cce714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13cce714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13cce714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13cce714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3cce714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3cce714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13cce714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13cce714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6ef8ac9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6ef8ac9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13cce714f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13cce714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13cce714f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13cce714f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6ef8ac9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6ef8ac9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13cce714f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13cce714f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6ef8ac96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6ef8ac96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13cce714f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13cce714f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13cce714f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13cce714f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13cce714f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13cce714f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13cce714f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13cce714f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13cce714f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13cce714f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3cce714f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13cce714f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6ef8ac96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6ef8ac96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6ef8ac9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6ef8ac9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6ef8ac96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6ef8ac96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6ef8ac96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6ef8ac9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f9472663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f9472663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0db7b07a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0db7b07a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0db7b07a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0db7b07a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f947266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f947266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0db7b07a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0db7b07a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114ff00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114ff00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f947266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f94726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f9472663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f9472663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6ef8ac9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6ef8ac9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6ef8ac96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6ef8ac96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6ef8ac96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26ef8ac96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26ef8ac96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26ef8ac96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6ef8ac96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6ef8ac96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6ef8ac96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6ef8ac96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6ef8ac96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6ef8ac96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6ef8ac96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6ef8ac96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13cce71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13cce71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4.gif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gif"/><Relationship Id="rId4" Type="http://schemas.openxmlformats.org/officeDocument/2006/relationships/image" Target="../media/image3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gif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gif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Computational physics Final project</a:t>
            </a:r>
            <a:endParaRPr sz="30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F</a:t>
            </a:r>
            <a:r>
              <a:rPr lang="ko" sz="2000"/>
              <a:t>in analysis using finite element method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89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정준</a:t>
            </a:r>
            <a:r>
              <a:rPr lang="ko"/>
              <a:t>상, 김영훈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Biot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Biot number is a </a:t>
            </a:r>
            <a:r>
              <a:rPr lang="ko">
                <a:solidFill>
                  <a:schemeClr val="dk1"/>
                </a:solidFill>
              </a:rPr>
              <a:t>coefficient</a:t>
            </a:r>
            <a:r>
              <a:rPr lang="ko">
                <a:solidFill>
                  <a:schemeClr val="dk1"/>
                </a:solidFill>
              </a:rPr>
              <a:t> that shows contribution of convection versus conduction in transient heat transfer.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If Biot number &gt;&gt; 1, convection will be the dominant factor that contributes heat transfer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If Biot number &lt;&lt; 1, conduction will be the dominant factor that contributes heat transfer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mathType&quot;:&quot;LaTEX&quot;,&quot;color&quot;:&quot;#000000&quot;,&quot;text&quot;:&quot;(Bi)&quot;,&quot;height&quot;:35}" id="127" name="Google Shape;127;p22" title="Math_Equation_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00" y="1743825"/>
            <a:ext cx="41275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Bi = \\frac{hL_{c}}{k}&quot;,&quot;mathType&quot;:&quot;LaTEX&quot;,&quot;color&quot;:&quot;#000000&quot;,&quot;height&quot;:100}" id="128" name="Google Shape;128;p22" title="Math_Equation_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025" y="1537450"/>
            <a:ext cx="19812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L_{c} : \\textrm{characteristic length} &quot;,&quot;color&quot;:&quot;#000000&quot;,&quot;mathType&quot;:&quot;LaTEX&quot;,&quot;height&quot;:25}" id="129" name="Google Shape;129;p22" title="Math_Equation_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400" y="1347925"/>
            <a:ext cx="188595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lor&quot;:&quot;#000000&quot;,&quot;mathType&quot;:&quot;LaTEX&quot;,&quot;height&quot;:25,&quot;text&quot;:&quot;h  : \\textrm{convection heat transfer coefficient}&quot;}" id="130" name="Google Shape;130;p22" title="Math_Equation_Genera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7400" y="1699375"/>
            <a:ext cx="364490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k : \\textrm{conduction heat transfer coefficient}&quot;,&quot;mathType&quot;:&quot;LaTEX&quot;,&quot;height&quot;:25,&quot;color&quot;:&quot;#000000&quot;}" id="131" name="Google Shape;131;p22" title="Math_Equation_Generat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7875" y="2050825"/>
            <a:ext cx="3663950" cy="1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Biot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characteristic length is approximated length that describes “outer region VS inner region”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mathType&quot;:&quot;LaTEX&quot;,&quot;color&quot;:&quot;#000000&quot;,&quot;text&quot;:&quot;(Bi)&quot;,&quot;height&quot;:35}" id="138" name="Google Shape;138;p23" title="Math_Equation_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00" y="1743825"/>
            <a:ext cx="41275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Bi = \\frac{hL_{c}}{k}&quot;,&quot;mathType&quot;:&quot;LaTEX&quot;,&quot;color&quot;:&quot;#000000&quot;,&quot;height&quot;:100}" id="139" name="Google Shape;139;p23" title="Math_Equation_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025" y="1537450"/>
            <a:ext cx="19812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L_{c} : \\textrm{characteristic length} &quot;,&quot;color&quot;:&quot;#000000&quot;,&quot;mathType&quot;:&quot;LaTEX&quot;,&quot;height&quot;:25}" id="140" name="Google Shape;140;p23" title="Math_Equation_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400" y="1347925"/>
            <a:ext cx="188595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lor&quot;:&quot;#000000&quot;,&quot;mathType&quot;:&quot;LaTEX&quot;,&quot;height&quot;:25,&quot;text&quot;:&quot;h  : \\textrm{convection heat transfer coefficient}&quot;}" id="141" name="Google Shape;141;p23" title="Math_Equation_Genera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7400" y="1699375"/>
            <a:ext cx="364490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k : \\textrm{conduction heat transfer coefficient}&quot;,&quot;mathType&quot;:&quot;LaTEX&quot;,&quot;height&quot;:25,&quot;color&quot;:&quot;#000000&quot;}" id="142" name="Google Shape;142;p23" title="Math_Equation_Generat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7875" y="2050825"/>
            <a:ext cx="366395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text&quot;:&quot;L_{c} \\approx \\frac{\\textrm{Surface}}{\\textrm{Volume}} \\ \\textrm{or} \\  \\frac{\\textrm{Circumference}}{\\textrm{Surface}}&quot;,&quot;color&quot;:&quot;#000000&quot;,&quot;height&quot;:70}" id="143" name="Google Shape;143;p23" title="Math_Equation_Generated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36825" y="3387200"/>
            <a:ext cx="407035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Fourier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Fourier number is a coefficient that describes “how much heat will travel during the unit time step”.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height&quot;:35,&quot;text&quot;:&quot;(Fo)&quot;,&quot;mathType&quot;:&quot;LaTEX&quot;,&quot;color&quot;:&quot;#000000&quot;}" id="150" name="Google Shape;150;p24" title="Math_Equation_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400" y="1755500"/>
            <a:ext cx="4445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100,&quot;text&quot;:&quot;Fo = \\frac{\\alpha \\Delta t}{dx *dy}&quot;,&quot;mathType&quot;:&quot;LaTEX&quot;,&quot;color&quot;:&quot;#000000&quot;}" id="151" name="Google Shape;151;p24" title="Math_Equation_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675" y="1549125"/>
            <a:ext cx="22098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height&quot;:35,&quot;text&quot;:&quot;\\alpha : \\textrm{thermal diffusivity}&quot;,&quot;color&quot;:&quot;#000000&quot;}" id="152" name="Google Shape;152;p24" title="Math_Equation_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5250" y="1326875"/>
            <a:ext cx="23241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lor&quot;:&quot;#000000&quot;,&quot;text&quot;:&quot;\\Delta t : \\textrm{unit time step}&quot;,&quot;height&quot;:35,&quot;mathType&quot;:&quot;LaTEX&quot;}" id="153" name="Google Shape;153;p24" title="Math_Equation_Genera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5250" y="1705875"/>
            <a:ext cx="19558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text&quot;:&quot;dx \\ \\textrm{and} \\ dy : \\textrm{unit length of mesh}&quot;,&quot;color&quot;:&quot;#000000&quot;,&quot;height&quot;:35}" id="154" name="Google Shape;154;p24" title="Math_Equation_Generat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5250" y="2084863"/>
            <a:ext cx="3251200" cy="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Fourier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Larger the unit time step becomes, unit mesh length has to be larger too.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If we set smaller unit mesh, FEM will collapse, since heat will pass through current mesh element and affect the others.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height&quot;:35,&quot;text&quot;:&quot;(Fo)&quot;,&quot;mathType&quot;:&quot;LaTEX&quot;,&quot;color&quot;:&quot;#000000&quot;}" id="161" name="Google Shape;161;p25" title="Math_Equation_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400" y="1755500"/>
            <a:ext cx="4445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100,&quot;text&quot;:&quot;Fo = \\frac{\\alpha \\Delta t}{dx *dy}&quot;,&quot;mathType&quot;:&quot;LaTEX&quot;,&quot;color&quot;:&quot;#000000&quot;}" id="162" name="Google Shape;162;p25" title="Math_Equation_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675" y="1549125"/>
            <a:ext cx="22098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height&quot;:35,&quot;text&quot;:&quot;\\alpha : \\textrm{thermal diffusivity}&quot;,&quot;color&quot;:&quot;#000000&quot;}" id="163" name="Google Shape;163;p25" title="Math_Equation_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5250" y="1326875"/>
            <a:ext cx="23241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lor&quot;:&quot;#000000&quot;,&quot;text&quot;:&quot;\\Delta t : \\textrm{unit time step}&quot;,&quot;height&quot;:35,&quot;mathType&quot;:&quot;LaTEX&quot;}" id="164" name="Google Shape;164;p25" title="Math_Equation_Genera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5250" y="1705875"/>
            <a:ext cx="19558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text&quot;:&quot;dx \\ \\textrm{and} \\ dy : \\textrm{unit length of mesh}&quot;,&quot;color&quot;:&quot;#000000&quot;,&quot;height&quot;:35}" id="165" name="Google Shape;165;p25" title="Math_Equation_Generat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5250" y="2084863"/>
            <a:ext cx="3251200" cy="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based on energy equilibrium.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275" y="2106375"/>
            <a:ext cx="2590974" cy="24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65,&quot;mathType&quot;:&quot;LaTEX&quot;,&quot;text&quot;:&quot;\\dot{E}_{in} + \\dot{E}_{generate} = \\dot{E}_{out}&quot;,&quot;color&quot;:&quot;#000000&quot;}" id="173" name="Google Shape;173;p26" title="Math_Equation_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250" y="1595000"/>
            <a:ext cx="2978150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3717675" y="2280225"/>
            <a:ext cx="44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(Heat flows to (m,n)) + (Heat that generated by (m,n))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 (Heat that (m,n) emit)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3717675" y="2966025"/>
            <a:ext cx="45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Assume there’s no heat generated by material, (q = 0)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and apply this condition to Heat diffusion equation</a:t>
            </a:r>
            <a:endParaRPr/>
          </a:p>
        </p:txBody>
      </p:sp>
      <p:pic>
        <p:nvPicPr>
          <p:cNvPr descr="{&quot;color&quot;:&quot;#000000&quot;,&quot;mathType&quot;:&quot;LaTEX&quot;,&quot;text&quot;:&quot;\\frac{\\partial^{2}T}{\\partial x^{2}} + \\frac{\\partial^{2}T}{\\partial y^{2}} + \\frac{\\partial^{2}T}{\\partial z^{2}} + \\frac{\\dot{q}}{k} = \\frac{1}{\\alpha}\\frac{\\partial T}{\\partial t}&quot;,&quot;height&quot;:75}" id="176" name="Google Shape;176;p26" title="Math_Equation_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775" y="3660050"/>
            <a:ext cx="40386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899775" y="4293425"/>
            <a:ext cx="403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can use finite difference approximation to calculate second derivative.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Eventually, we can describe the node like below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75" y="2182575"/>
            <a:ext cx="2590974" cy="24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height&quot;:50,&quot;color&quot;:&quot;#000000&quot;,&quot;text&quot;:&quot;T^{p + 1}_{m,n} = Fo(T^{p}_{m+1,n} + T^{p}_{m-1,n} + T^{p}_{m,n+1} + T^{p}_{m,n-1})&quot;}" id="185" name="Google Shape;185;p27" title="Math_Equation_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725" y="2254250"/>
            <a:ext cx="462915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40,&quot;mathType&quot;:&quot;LaTEX&quot;,&quot;text&quot;:&quot;+ (1 - 4Fo)T^{p}_{m.n}&quot;,&quot;color&quot;:&quot;#000000&quot;}" id="186" name="Google Shape;186;p27" title="Math_Equation_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3900" y="2733675"/>
            <a:ext cx="16637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text&quot;:&quot;T^{p}_{m,n} : \\textrm{temperature of node (m,n) in time (p)}&quot;,&quot;height&quot;:50,&quot;color&quot;:&quot;#000000&quot;}" id="187" name="Google Shape;187;p27" title="Math_Equation_Genera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1850" y="3202850"/>
            <a:ext cx="55880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3386675" y="3802350"/>
            <a:ext cx="472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Note that in only applies 2-dimensional, closed mesh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(4 nodes are adjacent with node (m,n)) 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Other mesh case can be calculated like this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50" y="1552950"/>
            <a:ext cx="5671700" cy="34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6118125" y="1165975"/>
            <a:ext cx="28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A4A4A"/>
                </a:solidFill>
                <a:highlight>
                  <a:srgbClr val="FFFFFF"/>
                </a:highlight>
              </a:rPr>
              <a:t>Bergman, T. L., and Frank P. Incropera. </a:t>
            </a:r>
            <a:r>
              <a:rPr i="1" lang="ko" sz="800">
                <a:solidFill>
                  <a:srgbClr val="4A4A4A"/>
                </a:solidFill>
                <a:highlight>
                  <a:srgbClr val="FFFFFF"/>
                </a:highlight>
              </a:rPr>
              <a:t>Fundamentals of Heat and Mass Transfer</a:t>
            </a:r>
            <a:r>
              <a:rPr lang="ko" sz="800">
                <a:solidFill>
                  <a:srgbClr val="4A4A4A"/>
                </a:solidFill>
                <a:highlight>
                  <a:srgbClr val="FFFFFF"/>
                </a:highlight>
              </a:rPr>
              <a:t>. Seventh edition. Wiley, 2011.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ko"/>
              <a:t>FEM with solid conduction heat transfer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We made first model using numpy, matplotlib, and OpenCV to export animation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750975"/>
            <a:ext cx="5926323" cy="26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50" y="1750975"/>
            <a:ext cx="2803298" cy="26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ko"/>
              <a:t>FEM with solid conduction heat transfer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It’s a model for rectangular fin, only affected by conduction and boundary condition.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50" y="1903375"/>
            <a:ext cx="2880000" cy="271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238" y="1912025"/>
            <a:ext cx="3598714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000" y="1903638"/>
            <a:ext cx="2880000" cy="27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ko"/>
              <a:t>FEM with solid conduction heat transfer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You can adjust mesh size, initial conditions and boundary conditions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973225"/>
            <a:ext cx="2880000" cy="271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488" y="1999500"/>
            <a:ext cx="2880000" cy="266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700" y="1973225"/>
            <a:ext cx="2880000" cy="271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Presentation context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B</a:t>
            </a:r>
            <a:r>
              <a:rPr lang="ko" sz="1560">
                <a:solidFill>
                  <a:schemeClr val="dk1"/>
                </a:solidFill>
              </a:rPr>
              <a:t>asic of FEM with fin </a:t>
            </a:r>
            <a:r>
              <a:rPr lang="ko" sz="1560">
                <a:solidFill>
                  <a:schemeClr val="dk1"/>
                </a:solidFill>
              </a:rPr>
              <a:t>analysis</a:t>
            </a: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FEM with solid conduction heat transfer</a:t>
            </a: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FEM with given fin mesh</a:t>
            </a: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R</a:t>
            </a:r>
            <a:r>
              <a:rPr lang="ko" sz="1560">
                <a:solidFill>
                  <a:schemeClr val="dk1"/>
                </a:solidFill>
              </a:rPr>
              <a:t>esult</a:t>
            </a:r>
            <a:r>
              <a:rPr lang="ko" sz="1560">
                <a:solidFill>
                  <a:schemeClr val="dk1"/>
                </a:solidFill>
              </a:rPr>
              <a:t> in 2D &amp; 3D</a:t>
            </a: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Analysis</a:t>
            </a:r>
            <a:endParaRPr sz="15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ko"/>
              <a:t>FEM with solid conduction heat transfer</a:t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There are disadvantage with this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There’s too many </a:t>
            </a:r>
            <a:r>
              <a:rPr lang="ko">
                <a:solidFill>
                  <a:schemeClr val="dk1"/>
                </a:solidFill>
              </a:rPr>
              <a:t>meshes</a:t>
            </a:r>
            <a:r>
              <a:rPr lang="ko">
                <a:solidFill>
                  <a:schemeClr val="dk1"/>
                </a:solidFill>
              </a:rPr>
              <a:t> to calculate.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Using OpenCV to animate process wasn’t good idea.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There’s no utils for computing mesh until steady-state is reached.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50" y="2952200"/>
            <a:ext cx="76200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We’ve made a second model that decrease computation, and uses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FuncAnimation of matplotlib to animate process.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53527" t="0"/>
          <a:stretch/>
        </p:blipFill>
        <p:spPr>
          <a:xfrm>
            <a:off x="311700" y="2024375"/>
            <a:ext cx="4249400" cy="2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5339575" y="1871975"/>
            <a:ext cx="304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 decrease computation, we only compute the mesh </a:t>
            </a:r>
            <a:r>
              <a:rPr lang="ko"/>
              <a:t>inside</a:t>
            </a:r>
            <a:r>
              <a:rPr lang="ko"/>
              <a:t> the fin. 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575" y="2616806"/>
            <a:ext cx="4320001" cy="16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/>
        </p:nvSpPr>
        <p:spPr>
          <a:xfrm>
            <a:off x="5617675" y="4430825"/>
            <a:ext cx="28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only compute inside of the fin</a:t>
            </a:r>
            <a:endParaRPr/>
          </a:p>
        </p:txBody>
      </p:sp>
      <p:sp>
        <p:nvSpPr>
          <p:cNvPr id="240" name="Google Shape;240;p33"/>
          <p:cNvSpPr/>
          <p:nvPr/>
        </p:nvSpPr>
        <p:spPr>
          <a:xfrm>
            <a:off x="5182674" y="3793325"/>
            <a:ext cx="435004" cy="775528"/>
          </a:xfrm>
          <a:custGeom>
            <a:rect b="b" l="l" r="r" t="t"/>
            <a:pathLst>
              <a:path extrusionOk="0" h="34707" w="18289">
                <a:moveTo>
                  <a:pt x="16065" y="34707"/>
                </a:moveTo>
                <a:cubicBezTo>
                  <a:pt x="13395" y="32334"/>
                  <a:pt x="-325" y="26253"/>
                  <a:pt x="46" y="20468"/>
                </a:cubicBezTo>
                <a:cubicBezTo>
                  <a:pt x="417" y="14684"/>
                  <a:pt x="15249" y="3411"/>
                  <a:pt x="18289" y="0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There are three geometry of second model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44611"/>
            <a:ext cx="3599999" cy="139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34681"/>
            <a:ext cx="3599999" cy="14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31906"/>
            <a:ext cx="3599999" cy="14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1162500" y="1734475"/>
            <a:ext cx="18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Half-circle mesh</a:t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5389200" y="1734475"/>
            <a:ext cx="19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Rectangular mesh</a:t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3911700" y="4133800"/>
            <a:ext cx="16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Triangular mesh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Model can adjust boundary condition, initial condition, and mesh size.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This model includes the convection heat transfer via surrounding air with given coefficient and temperature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8856"/>
            <a:ext cx="3960001" cy="15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300" y="2447106"/>
            <a:ext cx="3960001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1774350" y="4168675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You can see both the air and boundary temperature are different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We made a utils that compute mesh until steady-state.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If the model reaches steady-state in max iteration, it will shows the precision of convergence and average temperature. Otherwise, it will stop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0" r="35111" t="0"/>
          <a:stretch/>
        </p:blipFill>
        <p:spPr>
          <a:xfrm>
            <a:off x="464100" y="2392000"/>
            <a:ext cx="3761194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4">
            <a:alphaModFix/>
          </a:blip>
          <a:srcRect b="0" l="0" r="35458" t="0"/>
          <a:stretch/>
        </p:blipFill>
        <p:spPr>
          <a:xfrm>
            <a:off x="4829525" y="2392000"/>
            <a:ext cx="350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You can watch the average temperature difference via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757625"/>
            <a:ext cx="2494080" cy="28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600" y="1757625"/>
            <a:ext cx="36576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6752325" y="1757625"/>
            <a:ext cx="22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And you can save or import computing result.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You can watch the average temperature difference via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757625"/>
            <a:ext cx="2494080" cy="28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600" y="1757625"/>
            <a:ext cx="36576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6752325" y="1757625"/>
            <a:ext cx="22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And you can save or import computing result.</a:t>
            </a: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525" y="2456255"/>
            <a:ext cx="6120000" cy="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More details at github repository.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4991700" y="4168675"/>
            <a:ext cx="265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99999"/>
                </a:solidFill>
              </a:rPr>
              <a:t>https://github.com/jbw9964/FEM_2d.git</a:t>
            </a:r>
            <a:endParaRPr sz="1100">
              <a:solidFill>
                <a:srgbClr val="999999"/>
              </a:solidFill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646100"/>
            <a:ext cx="4680003" cy="31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Result 2D &amp; 3D</a:t>
            </a:r>
            <a:endParaRPr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311700" y="1017725"/>
            <a:ext cx="16539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Shapes?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</a:t>
            </a:r>
            <a:r>
              <a:rPr lang="ko"/>
              <a:t>2D results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ko">
                <a:solidFill>
                  <a:schemeClr val="dk1"/>
                </a:solidFill>
              </a:rPr>
              <a:t>What is fin?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4-2. 3D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4"/>
          <p:cNvSpPr txBox="1"/>
          <p:nvPr/>
        </p:nvSpPr>
        <p:spPr>
          <a:xfrm>
            <a:off x="355075" y="103467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steady state</a:t>
            </a:r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8250"/>
            <a:ext cx="33718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6187000" y="103467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transient video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/>
        </p:nvSpPr>
        <p:spPr>
          <a:xfrm>
            <a:off x="100395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steady state</a:t>
            </a:r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618700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transient video</a:t>
            </a:r>
            <a:endParaRPr/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88" y="1143000"/>
            <a:ext cx="34194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50" y="1104900"/>
            <a:ext cx="3429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100395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steady state</a:t>
            </a:r>
            <a:endParaRPr/>
          </a:p>
        </p:txBody>
      </p:sp>
      <p:sp>
        <p:nvSpPr>
          <p:cNvPr id="339" name="Google Shape;339;p46"/>
          <p:cNvSpPr txBox="1"/>
          <p:nvPr/>
        </p:nvSpPr>
        <p:spPr>
          <a:xfrm>
            <a:off x="618700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transient video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0950"/>
            <a:ext cx="2974344" cy="27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7"/>
          <p:cNvSpPr txBox="1"/>
          <p:nvPr/>
        </p:nvSpPr>
        <p:spPr>
          <a:xfrm>
            <a:off x="763275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steady state</a:t>
            </a:r>
            <a:endParaRPr/>
          </a:p>
        </p:txBody>
      </p:sp>
      <p:sp>
        <p:nvSpPr>
          <p:cNvPr id="346" name="Google Shape;346;p47"/>
          <p:cNvSpPr txBox="1"/>
          <p:nvPr/>
        </p:nvSpPr>
        <p:spPr>
          <a:xfrm>
            <a:off x="618700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transient video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3718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8"/>
          <p:cNvSpPr txBox="1"/>
          <p:nvPr/>
        </p:nvSpPr>
        <p:spPr>
          <a:xfrm>
            <a:off x="763275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steady state</a:t>
            </a:r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618700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transient video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/>
        </p:nvSpPr>
        <p:spPr>
          <a:xfrm>
            <a:off x="355075" y="103467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transient video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Analysis</a:t>
            </a:r>
            <a:endParaRPr/>
          </a:p>
        </p:txBody>
      </p:sp>
      <p:sp>
        <p:nvSpPr>
          <p:cNvPr id="370" name="Google Shape;37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heat sink재료: 알루미늄 합금.. 접촉부분 Cu, 나머지(fin부분 등) Al사용 경우 多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 -- (a)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an analytic method to find solution by calculating mesh.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238250"/>
            <a:ext cx="3977949" cy="23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4473775" y="2238250"/>
            <a:ext cx="42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For example, it can be used </a:t>
            </a:r>
            <a:r>
              <a:rPr lang="ko" sz="1800"/>
              <a:t>analyzing</a:t>
            </a:r>
            <a:r>
              <a:rPr lang="ko" sz="1800"/>
              <a:t> critical stress or temperature of material, deflection of beam.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6434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 -- (a)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an analytic method to find solution by calculating mesh.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34200"/>
            <a:ext cx="4384820" cy="22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4696525" y="2833200"/>
            <a:ext cx="41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We slice given geometry to “element”.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We call the set of every elements, “mesh”.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 -- (a)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an analytic method to find solution by calculating mesh.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311700" y="2156100"/>
            <a:ext cx="483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There could be multiple ways to generating mesh.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The geometry of mesh may affect the result.</a:t>
            </a:r>
            <a:endParaRPr b="1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925" y="2156100"/>
            <a:ext cx="4065375" cy="27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 -- (a)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an analytic method to find solution by calculating mesh.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34200"/>
            <a:ext cx="4384820" cy="22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5313175" y="2371650"/>
            <a:ext cx="8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node</a:t>
            </a:r>
            <a:endParaRPr b="1"/>
          </a:p>
        </p:txBody>
      </p:sp>
      <p:cxnSp>
        <p:nvCxnSpPr>
          <p:cNvPr id="100" name="Google Shape;100;p19"/>
          <p:cNvCxnSpPr>
            <a:stCxn id="99" idx="1"/>
          </p:cNvCxnSpPr>
          <p:nvPr/>
        </p:nvCxnSpPr>
        <p:spPr>
          <a:xfrm rot="10800000">
            <a:off x="4286275" y="2286150"/>
            <a:ext cx="1026900" cy="285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1" name="Google Shape;101;p19"/>
          <p:cNvCxnSpPr>
            <a:stCxn id="99" idx="2"/>
          </p:cNvCxnSpPr>
          <p:nvPr/>
        </p:nvCxnSpPr>
        <p:spPr>
          <a:xfrm rot="5400000">
            <a:off x="4801525" y="2247600"/>
            <a:ext cx="398100" cy="1446600"/>
          </a:xfrm>
          <a:prstGeom prst="curved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2" name="Google Shape;102;p19"/>
          <p:cNvSpPr txBox="1"/>
          <p:nvPr/>
        </p:nvSpPr>
        <p:spPr>
          <a:xfrm>
            <a:off x="5189100" y="3169950"/>
            <a:ext cx="364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We call every vertex of mesh “node”.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Eventually, FEM is a way that calculates every nodes via govern equation.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(b) 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What is fin?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84775"/>
            <a:ext cx="3175699" cy="2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4107650" y="1643075"/>
            <a:ext cx="3723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 is a surface that extend from an hot object to increase the heat transfer rate.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amount of conduction, convection and radiation will affect the heat transfer.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short, if the fin can transfer heat faster, the CPU can cooler.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There are several important coefficient about transient fin heat transfer.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Biot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Fourier number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mathType&quot;:&quot;LaTEX&quot;,&quot;color&quot;:&quot;#000000&quot;,&quot;text&quot;:&quot;(Bi)&quot;,&quot;height&quot;:35}" id="117" name="Google Shape;117;p21" title="Math_Equation_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00" y="2680450"/>
            <a:ext cx="41275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35,&quot;text&quot;:&quot;(Fo)&quot;,&quot;mathType&quot;:&quot;LaTEX&quot;,&quot;color&quot;:&quot;#000000&quot;}" id="118" name="Google Shape;118;p21" title="Math_Equation_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950" y="3626450"/>
            <a:ext cx="4445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Bi = \\frac{hL_{c}}{k}&quot;,&quot;mathType&quot;:&quot;LaTEX&quot;,&quot;color&quot;:&quot;#000000&quot;,&quot;height&quot;:100}" id="119" name="Google Shape;119;p21" title="Math_Equation_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7400" y="2474075"/>
            <a:ext cx="19812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100,&quot;text&quot;:&quot;Fo = \\frac{\\alpha \\Delta t}{dx *dy}&quot;,&quot;mathType&quot;:&quot;LaTEX&quot;,&quot;color&quot;:&quot;#000000&quot;}" id="120" name="Google Shape;120;p21" title="Math_Equation_Genera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9300" y="3420075"/>
            <a:ext cx="22098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